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109" d="100"/>
          <a:sy n="109" d="100"/>
        </p:scale>
        <p:origin x="966" y="78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685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5-9-2022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536831" y="50400"/>
            <a:ext cx="7482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vertellen waarom Michiel zich afvraagt waarom een Duitser Jochem van 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dak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moest helpen en welk gevoel Michiel hierbij ervaart.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 vertellen welke onbeantwoorde vragen er bleven nadat Michiel bij Jack 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Dirk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wegfietste. </a:t>
            </a:r>
            <a:endParaRPr lang="nl-NL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 benoemen welke vragen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opzoekvragen of nadenkvragen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zijn en uitleggen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waarom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2" name="Picture 11" descr="Image result for oorlogswinter geef mij maar een boek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227" y="3529608"/>
            <a:ext cx="1720098" cy="2610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22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schrijfopdracht</a:t>
            </a:r>
          </a:p>
          <a:p>
            <a:pPr marL="352425" lvl="0" indent="-342900">
              <a:buFont typeface="Wingdings" panose="05000000000000000000" pitchFamily="2" charset="2"/>
              <a:buChar char="Ø"/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18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7213" y="3418107"/>
            <a:ext cx="3037573" cy="1987012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vergelijken/uitleggen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127 t/m 128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758825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1661731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53" y="3686827"/>
            <a:ext cx="551985" cy="524036"/>
          </a:xfrm>
          <a:prstGeom prst="rect">
            <a:avLst/>
          </a:prstGeom>
        </p:spPr>
      </p:pic>
      <p:sp>
        <p:nvSpPr>
          <p:cNvPr id="13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informatie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 een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tekst halen.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  <p:pic>
        <p:nvPicPr>
          <p:cNvPr id="8" name="Picture 7" descr="Image result for oorlogswinter geef mij maar een boek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944" y="1990726"/>
            <a:ext cx="1902381" cy="2887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(blz. 129 t/m 135)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2174325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56948"/>
            <a:ext cx="491660" cy="466765"/>
          </a:xfrm>
          <a:prstGeom prst="rect">
            <a:avLst/>
          </a:prstGeom>
        </p:spPr>
      </p:pic>
      <p:sp>
        <p:nvSpPr>
          <p:cNvPr id="11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113617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880844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Bedenken waar je aan moet denken bij dit boek, wat de 	doelgroep is en wat je wilt afbeelden op de kaft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Taakverdeling maken, begin maken met het ontwerp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66" y="2397634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221982" y="3022849"/>
            <a:ext cx="3691942" cy="2958287"/>
          </a:xfrm>
          <a:prstGeom prst="rect">
            <a:avLst/>
          </a:prstGeom>
        </p:spPr>
      </p:pic>
      <p:sp>
        <p:nvSpPr>
          <p:cNvPr id="13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de voorspelling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teamwoordenboek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05" y="2917388"/>
            <a:ext cx="3863520" cy="2527301"/>
          </a:xfrm>
          <a:prstGeom prst="rect">
            <a:avLst/>
          </a:prstGeom>
        </p:spPr>
      </p:pic>
      <p:sp>
        <p:nvSpPr>
          <p:cNvPr id="13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een nieuwe voorkant van de boekomslag ontwerpen bij het boek ‘Oorlogswinter’. </a:t>
            </a:r>
          </a:p>
        </p:txBody>
      </p:sp>
      <p:sp>
        <p:nvSpPr>
          <p:cNvPr id="14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  <p:pic>
        <p:nvPicPr>
          <p:cNvPr id="8" name="Picture 7" descr="Image result for oorlogswinter geef mij maar een boek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944" y="1990726"/>
            <a:ext cx="1902381" cy="2887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449388"/>
            <a:ext cx="10799388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 afmaken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Nieuwe voorkant van de boekomslag ontwerpen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Zijkant van een kaft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Overleg hoe jullie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omslag gaan presenteren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Boekomslag presenteren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732382" y="90604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536867" y="1931198"/>
            <a:ext cx="3082383" cy="246985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70" y="2313521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95" y="4094615"/>
            <a:ext cx="551985" cy="524036"/>
          </a:xfrm>
          <a:prstGeom prst="rect">
            <a:avLst/>
          </a:prstGeom>
        </p:spPr>
      </p:pic>
      <p:sp>
        <p:nvSpPr>
          <p:cNvPr id="11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94" y="532655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Inleveren teamwoordenboek en teamboekjes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de voorspelling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0677" y="2391214"/>
            <a:ext cx="5546271" cy="343766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5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  <p:pic>
        <p:nvPicPr>
          <p:cNvPr id="12" name="Picture 11" descr="Image result for oorlogswinter geef mij maar een boek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701" y="4358530"/>
            <a:ext cx="1062171" cy="1523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uvelen (duvelt)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waarachtig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vereffenen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hinderlaag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orrelen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ontbering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87794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Studiewijzer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‘woord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betekenis’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invullen 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7282" y="3529608"/>
            <a:ext cx="1990606" cy="281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56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67885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blz. 107 t/m 113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381" y="4720645"/>
            <a:ext cx="2064638" cy="1839546"/>
          </a:xfrm>
          <a:prstGeom prst="rect">
            <a:avLst/>
          </a:prstGeom>
        </p:spPr>
      </p:pic>
      <p:sp>
        <p:nvSpPr>
          <p:cNvPr id="21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  <p:sp>
        <p:nvSpPr>
          <p:cNvPr id="20" name="Tekstvak 16"/>
          <p:cNvSpPr txBox="1"/>
          <p:nvPr/>
        </p:nvSpPr>
        <p:spPr>
          <a:xfrm>
            <a:off x="653003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sp>
        <p:nvSpPr>
          <p:cNvPr id="22" name="Tekstvak 12"/>
          <p:cNvSpPr txBox="1"/>
          <p:nvPr/>
        </p:nvSpPr>
        <p:spPr>
          <a:xfrm>
            <a:off x="6530038" y="1458636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 en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112 en 113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67" y="3505350"/>
            <a:ext cx="551985" cy="524036"/>
          </a:xfrm>
          <a:prstGeom prst="rect">
            <a:avLst/>
          </a:prstGeom>
        </p:spPr>
      </p:pic>
      <p:pic>
        <p:nvPicPr>
          <p:cNvPr id="24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035" y="2316286"/>
            <a:ext cx="551985" cy="524036"/>
          </a:xfrm>
          <a:prstGeom prst="rect">
            <a:avLst/>
          </a:prstGeom>
        </p:spPr>
      </p:pic>
      <p:pic>
        <p:nvPicPr>
          <p:cNvPr id="25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034" y="4403814"/>
            <a:ext cx="551985" cy="524036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68" y="206494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474" y="2747114"/>
            <a:ext cx="3510144" cy="2296143"/>
          </a:xfrm>
          <a:prstGeom prst="rect">
            <a:avLst/>
          </a:prstGeom>
        </p:spPr>
      </p:pic>
      <p:sp>
        <p:nvSpPr>
          <p:cNvPr id="8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 uitleggen waarom Dirk aan Michiel vraagt wat het weer is. </a:t>
            </a:r>
            <a:endParaRPr lang="nl-NL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 uitleggen waarom Dirk schrikt als Michiel vraagt ‘Heet die commandant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meester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Postma?’. </a:t>
            </a:r>
            <a:endParaRPr lang="nl-NL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 kunnen benoemen welke vragen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opzoekvragen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nadenkvragen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zijn 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uitleggen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waarom. </a:t>
            </a:r>
          </a:p>
        </p:txBody>
      </p:sp>
      <p:sp>
        <p:nvSpPr>
          <p:cNvPr id="15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  <p:pic>
        <p:nvPicPr>
          <p:cNvPr id="12" name="Picture 11" descr="Image result for oorlogswinter geef mij maar een boek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944" y="3221832"/>
            <a:ext cx="1902381" cy="2887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114 t/m 120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842" y="820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586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141404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18299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248" y="4617940"/>
            <a:ext cx="498306" cy="473075"/>
          </a:xfrm>
          <a:prstGeom prst="rect">
            <a:avLst/>
          </a:prstGeom>
        </p:spPr>
      </p:pic>
      <p:sp>
        <p:nvSpPr>
          <p:cNvPr id="17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7205" y="3380946"/>
            <a:ext cx="3391241" cy="2218363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vergelijken/uitleggen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119 en 120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758825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1667766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3726011"/>
            <a:ext cx="551985" cy="524036"/>
          </a:xfrm>
          <a:prstGeom prst="rect">
            <a:avLst/>
          </a:prstGeom>
        </p:spPr>
      </p:pic>
      <p:sp>
        <p:nvSpPr>
          <p:cNvPr id="13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 uitleggen waarom Michiel beter niet aan Dirk kan vragen of Dirk wel aan de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deur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 morrelen met die soldaat erbij. </a:t>
            </a:r>
            <a:endParaRPr lang="nl-NL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 een vraag bedenken bij de zin ‘Ze fietsten hun huis voorbij en gingen,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zonder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af te hoeven spreken, automatisch haast, naar de Wigwam. </a:t>
            </a:r>
            <a:endParaRPr lang="nl-NL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 kunnen benoemen welke vragen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opzoekvragen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nadenkvragen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zijn 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uitleggen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waarom. </a:t>
            </a:r>
          </a:p>
        </p:txBody>
      </p:sp>
      <p:sp>
        <p:nvSpPr>
          <p:cNvPr id="14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  <p:pic>
        <p:nvPicPr>
          <p:cNvPr id="8" name="Picture 7" descr="Image result for oorlogswinter geef mij maar een boek&quo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902" y="3529608"/>
            <a:ext cx="1720098" cy="2610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803795"/>
            <a:ext cx="48292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95896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771874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121 t/m 128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980" y="869849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123" y="2896616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549269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  <p:sp>
        <p:nvSpPr>
          <p:cNvPr id="13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Oorlogswinter</a:t>
            </a:r>
          </a:p>
        </p:txBody>
      </p:sp>
      <p:pic>
        <p:nvPicPr>
          <p:cNvPr id="17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08451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3037</TotalTime>
  <Words>1053</Words>
  <Application>Microsoft Office PowerPoint</Application>
  <PresentationFormat>Widescreen</PresentationFormat>
  <Paragraphs>264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217</cp:revision>
  <dcterms:created xsi:type="dcterms:W3CDTF">2017-07-26T14:05:48Z</dcterms:created>
  <dcterms:modified xsi:type="dcterms:W3CDTF">2022-09-05T09:40:22Z</dcterms:modified>
</cp:coreProperties>
</file>